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63" r:id="rId2"/>
    <p:sldId id="267" r:id="rId3"/>
    <p:sldId id="264" r:id="rId4"/>
    <p:sldId id="265" r:id="rId5"/>
    <p:sldId id="268" r:id="rId6"/>
    <p:sldId id="26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000000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指向指针的指针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6.6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65600" y="2920565"/>
            <a:ext cx="666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指向指针的指针</a:t>
            </a:r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63147" y="1338976"/>
            <a:ext cx="86657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前面学习的指针所指向的内存空间中存储的是非指针类型的数据，这样的指针被称为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一级指针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指针变量也是一种变量，即定义一个指针变量后，系统也要为其分配内存空间。那么，就可以再定义一个指针，用它指向一级指针变量所对应的内存，这种指向指针的指针就被称为</a:t>
            </a:r>
            <a:r>
              <a:rPr lang="zh-CN" altLang="en-US" sz="2400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二级指针。</a:t>
            </a:r>
            <a:endParaRPr lang="zh-CN" altLang="en-US" sz="2400" b="0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69905" y="1171102"/>
            <a:ext cx="9210177" cy="4055441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4574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56DB8B8-B263-49AB-9106-441CA109EFAF}"/>
              </a:ext>
            </a:extLst>
          </p:cNvPr>
          <p:cNvSpPr/>
          <p:nvPr/>
        </p:nvSpPr>
        <p:spPr>
          <a:xfrm>
            <a:off x="1792904" y="1835017"/>
            <a:ext cx="40002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二级指针变量的定义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格式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为：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数据类型 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**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变量名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590F4087-047A-44BA-B2FE-AFB2E4925933}"/>
              </a:ext>
            </a:extLst>
          </p:cNvPr>
          <p:cNvGrpSpPr/>
          <p:nvPr/>
        </p:nvGrpSpPr>
        <p:grpSpPr>
          <a:xfrm>
            <a:off x="1481142" y="1253340"/>
            <a:ext cx="4563548" cy="2366781"/>
            <a:chOff x="4188196" y="2127479"/>
            <a:chExt cx="3910692" cy="3650794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9D888F55-ED04-4611-BEAE-C890BA8D4F61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id="{E5CEFD06-D0BE-4C4B-AADF-6DED56920F7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矩形: 圆角 49">
                <a:extLst>
                  <a:ext uri="{FF2B5EF4-FFF2-40B4-BE49-F238E27FC236}">
                    <a16:creationId xmlns:a16="http://schemas.microsoft.com/office/drawing/2014/main" id="{75338D6E-D12C-4EE2-8B30-D0C4ACEC31E1}"/>
                  </a:ext>
                </a:extLst>
              </p:cNvPr>
              <p:cNvSpPr/>
              <p:nvPr/>
            </p:nvSpPr>
            <p:spPr>
              <a:xfrm>
                <a:off x="4267200" y="2308678"/>
                <a:ext cx="3734346" cy="3282799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id="{B5C08FFE-0D14-4115-9924-58FD79922DA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B8CFDA90-E633-4320-996A-C15F7DEAE8FA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任意多边形 93">
                <a:extLst>
                  <a:ext uri="{FF2B5EF4-FFF2-40B4-BE49-F238E27FC236}">
                    <a16:creationId xmlns:a16="http://schemas.microsoft.com/office/drawing/2014/main" id="{34EB91B0-38FB-49A8-9EEE-87178D6C2C5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2094A1B9-F241-4737-B898-35C7B35C903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3D0357F2-086D-4E0E-B34E-DD093824A3E7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439EC6A5-66FD-4C43-93BC-CCCACBE6E6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4A56EA83-D65E-46BD-9BB5-71560819D5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矩形 1">
            <a:extLst>
              <a:ext uri="{FF2B5EF4-FFF2-40B4-BE49-F238E27FC236}">
                <a16:creationId xmlns:a16="http://schemas.microsoft.com/office/drawing/2014/main" id="{D56DB8B8-B263-49AB-9106-441CA109EFAF}"/>
              </a:ext>
            </a:extLst>
          </p:cNvPr>
          <p:cNvSpPr/>
          <p:nvPr/>
        </p:nvSpPr>
        <p:spPr>
          <a:xfrm>
            <a:off x="7623922" y="1546016"/>
            <a:ext cx="27751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例如：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int</a:t>
            </a:r>
            <a:r>
              <a:rPr lang="en-US" altLang="zh-CN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 </a:t>
            </a:r>
            <a:r>
              <a:rPr lang="zh-CN" altLang="en-US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*</a:t>
            </a:r>
            <a:r>
              <a:rPr lang="en-US" altLang="zh-CN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p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int</a:t>
            </a:r>
            <a:r>
              <a:rPr lang="en-US" altLang="zh-CN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 </a:t>
            </a:r>
            <a:r>
              <a:rPr lang="zh-CN" altLang="en-US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**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pp</a:t>
            </a:r>
            <a:r>
              <a:rPr lang="en-US" altLang="zh-CN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=&amp;p</a:t>
            </a:r>
            <a:r>
              <a:rPr lang="zh-CN" altLang="en-US" sz="2400" dirty="0">
                <a:solidFill>
                  <a:srgbClr val="000000"/>
                </a:solidFill>
                <a:latin typeface="Times New Roman" pitchFamily="18" charset="0"/>
                <a:ea typeface="微软雅黑" panose="020B0503020204020204" pitchFamily="34" charset="-122"/>
                <a:cs typeface="Times New Roman" pitchFamily="18" charset="0"/>
              </a:rPr>
              <a:t>；</a:t>
            </a:r>
            <a:endParaRPr lang="en-US" altLang="zh-CN" sz="2400" dirty="0">
              <a:solidFill>
                <a:srgbClr val="000000"/>
              </a:solidFill>
              <a:latin typeface="Times New Roman" pitchFamily="18" charset="0"/>
              <a:ea typeface="微软雅黑" panose="020B0503020204020204" pitchFamily="34" charset="-122"/>
              <a:cs typeface="Times New Roman" pitchFamily="18" charset="0"/>
            </a:endParaRPr>
          </a:p>
        </p:txBody>
      </p:sp>
      <p:grpSp>
        <p:nvGrpSpPr>
          <p:cNvPr id="33" name="组合 42">
            <a:extLst>
              <a:ext uri="{FF2B5EF4-FFF2-40B4-BE49-F238E27FC236}">
                <a16:creationId xmlns:a16="http://schemas.microsoft.com/office/drawing/2014/main" id="{590F4087-047A-44BA-B2FE-AFB2E4925933}"/>
              </a:ext>
            </a:extLst>
          </p:cNvPr>
          <p:cNvGrpSpPr/>
          <p:nvPr/>
        </p:nvGrpSpPr>
        <p:grpSpPr>
          <a:xfrm>
            <a:off x="6417244" y="1279518"/>
            <a:ext cx="4563548" cy="2340487"/>
            <a:chOff x="4188196" y="2127479"/>
            <a:chExt cx="3910692" cy="3650794"/>
          </a:xfrm>
        </p:grpSpPr>
        <p:grpSp>
          <p:nvGrpSpPr>
            <p:cNvPr id="34" name="组合 43">
              <a:extLst>
                <a:ext uri="{FF2B5EF4-FFF2-40B4-BE49-F238E27FC236}">
                  <a16:creationId xmlns:a16="http://schemas.microsoft.com/office/drawing/2014/main" id="{9D888F55-ED04-4611-BEAE-C890BA8D4F61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id="{E5CEFD06-D0BE-4C4B-AADF-6DED56920F7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: 圆角 49">
                <a:extLst>
                  <a:ext uri="{FF2B5EF4-FFF2-40B4-BE49-F238E27FC236}">
                    <a16:creationId xmlns:a16="http://schemas.microsoft.com/office/drawing/2014/main" id="{75338D6E-D12C-4EE2-8B30-D0C4ACEC31E1}"/>
                  </a:ext>
                </a:extLst>
              </p:cNvPr>
              <p:cNvSpPr/>
              <p:nvPr/>
            </p:nvSpPr>
            <p:spPr>
              <a:xfrm>
                <a:off x="4267200" y="2295870"/>
                <a:ext cx="3734346" cy="3282231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B5C08FFE-0D14-4115-9924-58FD79922DA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B8CFDA90-E633-4320-996A-C15F7DEAE8FA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任意多边形 93">
                <a:extLst>
                  <a:ext uri="{FF2B5EF4-FFF2-40B4-BE49-F238E27FC236}">
                    <a16:creationId xmlns:a16="http://schemas.microsoft.com/office/drawing/2014/main" id="{34EB91B0-38FB-49A8-9EEE-87178D6C2C5F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5" name="直接连接符 44">
              <a:extLst>
                <a:ext uri="{FF2B5EF4-FFF2-40B4-BE49-F238E27FC236}">
                  <a16:creationId xmlns:a16="http://schemas.microsoft.com/office/drawing/2014/main" id="{2094A1B9-F241-4737-B898-35C7B35C903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45">
              <a:extLst>
                <a:ext uri="{FF2B5EF4-FFF2-40B4-BE49-F238E27FC236}">
                  <a16:creationId xmlns:a16="http://schemas.microsoft.com/office/drawing/2014/main" id="{3D0357F2-086D-4E0E-B34E-DD093824A3E7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46">
              <a:extLst>
                <a:ext uri="{FF2B5EF4-FFF2-40B4-BE49-F238E27FC236}">
                  <a16:creationId xmlns:a16="http://schemas.microsoft.com/office/drawing/2014/main" id="{439EC6A5-66FD-4C43-93BC-CCCACBE6E6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47">
              <a:extLst>
                <a:ext uri="{FF2B5EF4-FFF2-40B4-BE49-F238E27FC236}">
                  <a16:creationId xmlns:a16="http://schemas.microsoft.com/office/drawing/2014/main" id="{4A56EA83-D65E-46BD-9BB5-71560819D5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8647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939419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二级指针的使用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47A29867-A827-4D34-8BED-9C7F6AA69F52}"/>
              </a:ext>
            </a:extLst>
          </p:cNvPr>
          <p:cNvSpPr/>
          <p:nvPr/>
        </p:nvSpPr>
        <p:spPr>
          <a:xfrm>
            <a:off x="2513107" y="1759217"/>
            <a:ext cx="709276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j, a[][2]={1,2,3,4,5,6};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*p[3];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**pp;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&lt;3;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p[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]=a[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];	//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等价于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p[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]=&amp;a[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][0];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pp=p;			//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等价于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pp=&amp;p[0];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152F267-A79D-428A-B17C-88C1621C4E8E}"/>
              </a:ext>
            </a:extLst>
          </p:cNvPr>
          <p:cNvGrpSpPr/>
          <p:nvPr/>
        </p:nvGrpSpPr>
        <p:grpSpPr>
          <a:xfrm>
            <a:off x="1976243" y="1673994"/>
            <a:ext cx="7793255" cy="4808118"/>
            <a:chOff x="4188196" y="2127479"/>
            <a:chExt cx="3910692" cy="365079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375FDED-B97E-4ED2-BEAE-DAC88B3FB20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id="{A3854089-EFB8-4314-AD06-3A5FC1689B2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77CA303E-50FD-4507-B54D-940548127959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 93">
                <a:extLst>
                  <a:ext uri="{FF2B5EF4-FFF2-40B4-BE49-F238E27FC236}">
                    <a16:creationId xmlns:a16="http://schemas.microsoft.com/office/drawing/2014/main" id="{473E81D5-BF6B-4551-9E12-A9F2FAD66C0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3" name="任意多边形 93">
                <a:extLst>
                  <a:ext uri="{FF2B5EF4-FFF2-40B4-BE49-F238E27FC236}">
                    <a16:creationId xmlns:a16="http://schemas.microsoft.com/office/drawing/2014/main" id="{7B0E18E3-A759-42B8-8F7B-E65851FB6C7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4" name="任意多边形 93">
                <a:extLst>
                  <a:ext uri="{FF2B5EF4-FFF2-40B4-BE49-F238E27FC236}">
                    <a16:creationId xmlns:a16="http://schemas.microsoft.com/office/drawing/2014/main" id="{3491FE57-917C-4CD9-9E81-D457321187E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33F50C10-1ABB-4D15-8D6E-AFCAC76B393B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21D433EC-3C7E-4C0B-AEB9-955B07009874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57CDBE4-AA06-4EEF-A152-418998A607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20B53751-0BB2-4A45-B9B1-589571691D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7100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939419"/>
            <a:ext cx="5636173" cy="539885"/>
            <a:chOff x="679948" y="1028702"/>
            <a:chExt cx="5636173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40703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二级指针的使用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47A29867-A827-4D34-8BED-9C7F6AA69F52}"/>
              </a:ext>
            </a:extLst>
          </p:cNvPr>
          <p:cNvSpPr/>
          <p:nvPr/>
        </p:nvSpPr>
        <p:spPr>
          <a:xfrm>
            <a:off x="1726082" y="1879913"/>
            <a:ext cx="888714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for (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=0;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&lt;3;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++)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for (j=0; j&lt;2; j++)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&lt;&lt;*(*(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pp+i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)+j)&lt;&lt;' ';  //</a:t>
            </a:r>
            <a:r>
              <a:rPr lang="zh-CN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等价于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&lt;&lt;pp[i][j]&lt;&lt;' '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152F267-A79D-428A-B17C-88C1621C4E8E}"/>
              </a:ext>
            </a:extLst>
          </p:cNvPr>
          <p:cNvGrpSpPr/>
          <p:nvPr/>
        </p:nvGrpSpPr>
        <p:grpSpPr>
          <a:xfrm>
            <a:off x="1524000" y="1631746"/>
            <a:ext cx="9144000" cy="4920039"/>
            <a:chOff x="4188196" y="2127479"/>
            <a:chExt cx="3910692" cy="365079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375FDED-B97E-4ED2-BEAE-DAC88B3FB20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id="{A3854089-EFB8-4314-AD06-3A5FC1689B2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77CA303E-50FD-4507-B54D-940548127959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任意多边形 93">
                <a:extLst>
                  <a:ext uri="{FF2B5EF4-FFF2-40B4-BE49-F238E27FC236}">
                    <a16:creationId xmlns:a16="http://schemas.microsoft.com/office/drawing/2014/main" id="{473E81D5-BF6B-4551-9E12-A9F2FAD66C0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3" name="任意多边形 93">
                <a:extLst>
                  <a:ext uri="{FF2B5EF4-FFF2-40B4-BE49-F238E27FC236}">
                    <a16:creationId xmlns:a16="http://schemas.microsoft.com/office/drawing/2014/main" id="{7B0E18E3-A759-42B8-8F7B-E65851FB6C77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4" name="任意多边形 93">
                <a:extLst>
                  <a:ext uri="{FF2B5EF4-FFF2-40B4-BE49-F238E27FC236}">
                    <a16:creationId xmlns:a16="http://schemas.microsoft.com/office/drawing/2014/main" id="{3491FE57-917C-4CD9-9E81-D457321187E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33F50C10-1ABB-4D15-8D6E-AFCAC76B393B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21D433EC-3C7E-4C0B-AEB9-955B07009874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D57CDBE4-AA06-4EEF-A152-418998A607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20B53751-0BB2-4A45-B9B1-589571691D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757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>
            <a:extLst>
              <a:ext uri="{FF2B5EF4-FFF2-40B4-BE49-F238E27FC236}">
                <a16:creationId xmlns:a16="http://schemas.microsoft.com/office/drawing/2014/main" id="{61674F69-0914-444F-9FB7-D00AF5EAFEDE}"/>
              </a:ext>
            </a:extLst>
          </p:cNvPr>
          <p:cNvGrpSpPr/>
          <p:nvPr/>
        </p:nvGrpSpPr>
        <p:grpSpPr>
          <a:xfrm>
            <a:off x="957267" y="1156857"/>
            <a:ext cx="9697546" cy="4853352"/>
            <a:chOff x="1278460" y="1261163"/>
            <a:chExt cx="8524056" cy="421937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85C105F4-C5AC-4162-A93D-7731203D6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1431" y="1657469"/>
              <a:ext cx="7300292" cy="3823064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FC650A52-649D-4B12-AFF5-9FCF06186343}"/>
                </a:ext>
              </a:extLst>
            </p:cNvPr>
            <p:cNvSpPr txBox="1"/>
            <p:nvPr/>
          </p:nvSpPr>
          <p:spPr>
            <a:xfrm>
              <a:off x="1278460" y="3687222"/>
              <a:ext cx="2529482" cy="615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 defTabSz="925513"/>
              <a:r>
                <a:rPr lang="en-US" altLang="zh-CN" sz="20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pp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的内存数据</a:t>
              </a:r>
              <a:endPara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（保存数据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的首地址）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11406FB-46F4-4B7C-96AD-4169033C830E}"/>
                </a:ext>
              </a:extLst>
            </p:cNvPr>
            <p:cNvSpPr txBox="1"/>
            <p:nvPr/>
          </p:nvSpPr>
          <p:spPr>
            <a:xfrm>
              <a:off x="4398136" y="2281261"/>
              <a:ext cx="2529482" cy="882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数据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的内存数据</a:t>
              </a:r>
              <a:endPara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（每格保存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个地址，即</a:t>
              </a:r>
              <a:endPara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元素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</a:t>
              </a:r>
              <a:r>
                <a:rPr lang="en-US" altLang="zh-CN" sz="20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][0]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的首地址）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7CE5D9C-0C8E-4A9C-8BBD-5DA50F3D2D84}"/>
                </a:ext>
              </a:extLst>
            </p:cNvPr>
            <p:cNvSpPr txBox="1"/>
            <p:nvPr/>
          </p:nvSpPr>
          <p:spPr>
            <a:xfrm>
              <a:off x="7433881" y="1261163"/>
              <a:ext cx="2078594" cy="6154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数据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的内存数据</a:t>
              </a:r>
              <a:endParaRPr lang="en-US" altLang="zh-CN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（每格表示</a:t>
              </a:r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r>
                <a:rPr lang="zh-CN" altLang="en-US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字节）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77998554-1ADD-498C-B533-5E235CF82476}"/>
                </a:ext>
              </a:extLst>
            </p:cNvPr>
            <p:cNvSpPr txBox="1"/>
            <p:nvPr/>
          </p:nvSpPr>
          <p:spPr>
            <a:xfrm>
              <a:off x="8335659" y="2182946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C5D9A9E7-A70F-48E0-8CE8-C751CD7D933D}"/>
                </a:ext>
              </a:extLst>
            </p:cNvPr>
            <p:cNvSpPr txBox="1"/>
            <p:nvPr/>
          </p:nvSpPr>
          <p:spPr>
            <a:xfrm>
              <a:off x="8335659" y="2752854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8EEE4B1-8ACD-4FB2-8184-5DC6ACAD23AE}"/>
                </a:ext>
              </a:extLst>
            </p:cNvPr>
            <p:cNvSpPr txBox="1"/>
            <p:nvPr/>
          </p:nvSpPr>
          <p:spPr>
            <a:xfrm>
              <a:off x="8335659" y="3314123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97B8A6D5-CE43-4497-8A19-49C321DEB3A0}"/>
                </a:ext>
              </a:extLst>
            </p:cNvPr>
            <p:cNvSpPr txBox="1"/>
            <p:nvPr/>
          </p:nvSpPr>
          <p:spPr>
            <a:xfrm>
              <a:off x="8335659" y="3841613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4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02AFBCE7-C2BA-4554-A28F-6FDEE01A138C}"/>
                </a:ext>
              </a:extLst>
            </p:cNvPr>
            <p:cNvSpPr txBox="1"/>
            <p:nvPr/>
          </p:nvSpPr>
          <p:spPr>
            <a:xfrm>
              <a:off x="8335659" y="4375796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5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E9BB86C-5831-4666-9573-9BBCBADEFCE9}"/>
                </a:ext>
              </a:extLst>
            </p:cNvPr>
            <p:cNvSpPr txBox="1"/>
            <p:nvPr/>
          </p:nvSpPr>
          <p:spPr>
            <a:xfrm>
              <a:off x="8335659" y="5005614"/>
              <a:ext cx="27504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6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1543FE7-8C0C-465D-A8E7-D8A982721D1A}"/>
                </a:ext>
              </a:extLst>
            </p:cNvPr>
            <p:cNvSpPr txBox="1"/>
            <p:nvPr/>
          </p:nvSpPr>
          <p:spPr>
            <a:xfrm>
              <a:off x="9003253" y="2178249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a[0][0]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3C067F4F-0158-49A5-8D35-F14CEF146BD5}"/>
                </a:ext>
              </a:extLst>
            </p:cNvPr>
            <p:cNvSpPr txBox="1"/>
            <p:nvPr/>
          </p:nvSpPr>
          <p:spPr>
            <a:xfrm>
              <a:off x="9015997" y="2776343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a[0][1]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5AA65D79-83D2-45E5-8912-C3AB3C41ECA5}"/>
                </a:ext>
              </a:extLst>
            </p:cNvPr>
            <p:cNvSpPr txBox="1"/>
            <p:nvPr/>
          </p:nvSpPr>
          <p:spPr>
            <a:xfrm>
              <a:off x="9015996" y="3291832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a[1][0]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B08D8BA3-AE1C-467D-AF5D-64D9038A1EEA}"/>
                </a:ext>
              </a:extLst>
            </p:cNvPr>
            <p:cNvSpPr txBox="1"/>
            <p:nvPr/>
          </p:nvSpPr>
          <p:spPr>
            <a:xfrm>
              <a:off x="9015996" y="3845178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a[1][1]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8245A225-690C-4A23-876F-4FED0A6B9C09}"/>
                </a:ext>
              </a:extLst>
            </p:cNvPr>
            <p:cNvSpPr txBox="1"/>
            <p:nvPr/>
          </p:nvSpPr>
          <p:spPr>
            <a:xfrm>
              <a:off x="9015996" y="4395278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a[2][0]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5903D5E-34B1-4FB8-B021-6888004B788D}"/>
                </a:ext>
              </a:extLst>
            </p:cNvPr>
            <p:cNvSpPr txBox="1"/>
            <p:nvPr/>
          </p:nvSpPr>
          <p:spPr>
            <a:xfrm>
              <a:off x="9015996" y="4949145"/>
              <a:ext cx="786519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a[2][1]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D6DED07C-074D-4F0D-A74E-B4DA32B8BA2E}"/>
                </a:ext>
              </a:extLst>
            </p:cNvPr>
            <p:cNvSpPr txBox="1"/>
            <p:nvPr/>
          </p:nvSpPr>
          <p:spPr>
            <a:xfrm>
              <a:off x="6498212" y="3569001"/>
              <a:ext cx="53712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p[0]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2BE770DF-D418-494C-BC0D-A2169EF316F4}"/>
                </a:ext>
              </a:extLst>
            </p:cNvPr>
            <p:cNvSpPr txBox="1"/>
            <p:nvPr/>
          </p:nvSpPr>
          <p:spPr>
            <a:xfrm>
              <a:off x="6498212" y="4191130"/>
              <a:ext cx="53712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p[1]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98332A25-8504-42D0-B089-837B9050861B}"/>
                </a:ext>
              </a:extLst>
            </p:cNvPr>
            <p:cNvSpPr txBox="1"/>
            <p:nvPr/>
          </p:nvSpPr>
          <p:spPr>
            <a:xfrm>
              <a:off x="6517500" y="4809014"/>
              <a:ext cx="537122" cy="3478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p[2]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B10DE200-DB4F-4394-93D0-577EA93B600C}"/>
                </a:ext>
              </a:extLst>
            </p:cNvPr>
            <p:cNvSpPr txBox="1"/>
            <p:nvPr/>
          </p:nvSpPr>
          <p:spPr>
            <a:xfrm>
              <a:off x="4556889" y="3600512"/>
              <a:ext cx="502127" cy="347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+0 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45D162A4-AACC-406E-9BF6-D98E976D935D}"/>
                </a:ext>
              </a:extLst>
            </p:cNvPr>
            <p:cNvSpPr txBox="1"/>
            <p:nvPr/>
          </p:nvSpPr>
          <p:spPr>
            <a:xfrm>
              <a:off x="4495107" y="4139791"/>
              <a:ext cx="563909" cy="347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D0D5BEEE-CA11-443E-8021-51FB72EA1724}"/>
                </a:ext>
              </a:extLst>
            </p:cNvPr>
            <p:cNvSpPr txBox="1"/>
            <p:nvPr/>
          </p:nvSpPr>
          <p:spPr>
            <a:xfrm>
              <a:off x="4525998" y="4679070"/>
              <a:ext cx="502126" cy="347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+2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3DB640F8-1931-41B1-AEC9-C58E4AD5A500}"/>
                </a:ext>
              </a:extLst>
            </p:cNvPr>
            <p:cNvCxnSpPr/>
            <p:nvPr/>
          </p:nvCxnSpPr>
          <p:spPr>
            <a:xfrm flipV="1">
              <a:off x="3220278" y="3816626"/>
              <a:ext cx="1838738" cy="1047110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箭头连接符 60">
              <a:extLst>
                <a:ext uri="{FF2B5EF4-FFF2-40B4-BE49-F238E27FC236}">
                  <a16:creationId xmlns:a16="http://schemas.microsoft.com/office/drawing/2014/main" id="{3912F7E3-A5D5-4296-A8ED-DE1307D34B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40967" y="4354562"/>
              <a:ext cx="1865995" cy="509174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箭头连接符 61">
              <a:extLst>
                <a:ext uri="{FF2B5EF4-FFF2-40B4-BE49-F238E27FC236}">
                  <a16:creationId xmlns:a16="http://schemas.microsoft.com/office/drawing/2014/main" id="{555746E1-F0BD-471A-9FC2-96D915D79593}"/>
                </a:ext>
              </a:extLst>
            </p:cNvPr>
            <p:cNvCxnSpPr>
              <a:cxnSpLocks/>
            </p:cNvCxnSpPr>
            <p:nvPr/>
          </p:nvCxnSpPr>
          <p:spPr>
            <a:xfrm>
              <a:off x="3240967" y="4863736"/>
              <a:ext cx="1865995" cy="167771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箭头连接符 62">
              <a:extLst>
                <a:ext uri="{FF2B5EF4-FFF2-40B4-BE49-F238E27FC236}">
                  <a16:creationId xmlns:a16="http://schemas.microsoft.com/office/drawing/2014/main" id="{00242D0B-B43F-4B2B-AD23-2B3F1FA96B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33703" y="2337486"/>
              <a:ext cx="1469010" cy="1462478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箭头连接符 63">
              <a:extLst>
                <a:ext uri="{FF2B5EF4-FFF2-40B4-BE49-F238E27FC236}">
                  <a16:creationId xmlns:a16="http://schemas.microsoft.com/office/drawing/2014/main" id="{71B002FF-6AC4-473F-A414-4C074B5FBCB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06869" y="3476498"/>
              <a:ext cx="1469010" cy="878065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>
              <a:extLst>
                <a:ext uri="{FF2B5EF4-FFF2-40B4-BE49-F238E27FC236}">
                  <a16:creationId xmlns:a16="http://schemas.microsoft.com/office/drawing/2014/main" id="{E05DF42C-FB21-47A0-92F7-56BE1D11D2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28552" y="4618843"/>
              <a:ext cx="1435466" cy="287940"/>
            </a:xfrm>
            <a:prstGeom prst="straightConnector1">
              <a:avLst/>
            </a:prstGeom>
            <a:ln w="28575">
              <a:solidFill>
                <a:srgbClr val="0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B803ADC4-8A89-4553-887C-D5B3540A44FC}"/>
              </a:ext>
            </a:extLst>
          </p:cNvPr>
          <p:cNvGrpSpPr/>
          <p:nvPr/>
        </p:nvGrpSpPr>
        <p:grpSpPr>
          <a:xfrm>
            <a:off x="797725" y="866645"/>
            <a:ext cx="10315752" cy="5332918"/>
            <a:chOff x="4188196" y="2127479"/>
            <a:chExt cx="3910692" cy="3650794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0FE6B5ED-76EB-486E-B02A-1203DB0FEE56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6FD9A21F-914A-4EC1-B9DF-C8DD438A664C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D448FAB1-F3F4-48C2-AD3D-A957790781F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86095819-A849-4EE2-92F8-9166B0857C0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6656B5F5-CEB0-43DB-A6C2-3EAA9AF5BF68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3" name="任意多边形 93">
                <a:extLst>
                  <a:ext uri="{FF2B5EF4-FFF2-40B4-BE49-F238E27FC236}">
                    <a16:creationId xmlns:a16="http://schemas.microsoft.com/office/drawing/2014/main" id="{20BD1D2E-9260-4047-85DC-4FF43CC295E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A8B34B8-95AE-4972-8E03-10858FB3EEDD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E09436D4-1BEC-4B1E-BD63-33867E953169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90C3D286-F28E-4603-BB07-C8A1540743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9D46BFE-BA65-4458-B22F-33B40EA32D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126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220</Words>
  <Application>Microsoft Office PowerPoint</Application>
  <PresentationFormat>宽屏</PresentationFormat>
  <Paragraphs>53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54</cp:revision>
  <dcterms:created xsi:type="dcterms:W3CDTF">2018-07-20T07:37:48Z</dcterms:created>
  <dcterms:modified xsi:type="dcterms:W3CDTF">2018-08-01T11:01:27Z</dcterms:modified>
</cp:coreProperties>
</file>

<file path=docProps/thumbnail.jpeg>
</file>